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691813" cy="151193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2DEAAF-4A7A-4A08-BD32-3F741100AD77}">
  <a:tblStyle styleId="{D92DEAAF-4A7A-4A08-BD32-3F741100AD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76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dy.George" userId="S::maddy.george@canberra.edu.au::99af1b09-fd11-4772-ab22-9b1cc51dfee5" providerId="AD" clId="Web-{FF6E6E41-4B43-AAA3-AAAE-F1E8CC087C3F}"/>
    <pc:docChg chg="mod">
      <pc:chgData name="Maddy.George" userId="S::maddy.george@canberra.edu.au::99af1b09-fd11-4772-ab22-9b1cc51dfee5" providerId="AD" clId="Web-{FF6E6E41-4B43-AAA3-AAAE-F1E8CC087C3F}" dt="2023-10-22T23:39:16.020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939" y="685800"/>
            <a:ext cx="242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6940e1a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6940e1a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c98e97cd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c98e97cd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c98e97cd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c98e97cd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c98e97c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c98e97c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c98e97cd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c98e97cd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c98e97cd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c98e97cd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c98e97cd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c98e97cd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c98e97cd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c98e97cd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c98e97cd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c98e97cd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c98e97cd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c98e97cd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c98e97c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c98e97c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c98e97c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c98e97c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c98e97c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c98e97c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c98e97c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c98e97c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c98e97c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c98e97c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c98e97c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c98e97c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c98e97c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c98e97cd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c98e97cd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c98e97cd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2188777"/>
            <a:ext cx="9963000" cy="60339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8331286"/>
            <a:ext cx="9963000" cy="23298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3251601"/>
            <a:ext cx="9963000" cy="57717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9266383"/>
            <a:ext cx="9963000" cy="38238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6322709"/>
            <a:ext cx="9963000" cy="24747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4677000" cy="100431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3387853"/>
            <a:ext cx="4677000" cy="100431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1633260"/>
            <a:ext cx="3283200" cy="22212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4084913"/>
            <a:ext cx="3283200" cy="93462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1323276"/>
            <a:ext cx="7445700" cy="120255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367"/>
            <a:ext cx="5346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3625081"/>
            <a:ext cx="4729800" cy="43575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8240011"/>
            <a:ext cx="4729800" cy="36306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2128514"/>
            <a:ext cx="4486500" cy="108624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12436336"/>
            <a:ext cx="7014300" cy="17787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1308210"/>
            <a:ext cx="99630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3387853"/>
            <a:ext cx="99630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13708144"/>
            <a:ext cx="6414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0" y="0"/>
          <a:ext cx="10692000" cy="15120000"/>
        </p:xfrm>
        <a:graphic>
          <a:graphicData uri="http://schemas.openxmlformats.org/drawingml/2006/table">
            <a:tbl>
              <a:tblPr>
                <a:noFill/>
                <a:tableStyleId>{D92DEAAF-4A7A-4A08-BD32-3F741100AD77}</a:tableStyleId>
              </a:tblPr>
              <a:tblGrid>
                <a:gridCol w="267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4650" marR="64650" marT="129300" marB="129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 rot="10800000">
            <a:off x="6108225" y="12596825"/>
            <a:ext cx="1213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0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0" y="0"/>
            <a:ext cx="10593850" cy="1498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10692000" cy="1503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587001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5" y="9275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" y="-36"/>
            <a:ext cx="10627826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692000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"/>
            <a:ext cx="10390522" cy="15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">
            <a:off x="0" y="1"/>
            <a:ext cx="10692000" cy="15119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CC4E7B4504D459CC9A7D0F420EF40" ma:contentTypeVersion="16" ma:contentTypeDescription="Create a new document." ma:contentTypeScope="" ma:versionID="2e8afb713d47e17da6d9f79290f0963f">
  <xsd:schema xmlns:xsd="http://www.w3.org/2001/XMLSchema" xmlns:xs="http://www.w3.org/2001/XMLSchema" xmlns:p="http://schemas.microsoft.com/office/2006/metadata/properties" xmlns:ns2="6937cc8c-1f4a-44f5-9146-5731ed980629" xmlns:ns3="a38d8102-ec7d-431a-9b3e-eea98fa55cb0" targetNamespace="http://schemas.microsoft.com/office/2006/metadata/properties" ma:root="true" ma:fieldsID="30a0955b593bf7411df49b6a70f6d4b9" ns2:_="" ns3:_="">
    <xsd:import namespace="6937cc8c-1f4a-44f5-9146-5731ed980629"/>
    <xsd:import namespace="a38d8102-ec7d-431a-9b3e-eea98fa55c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7cc8c-1f4a-44f5-9146-5731ed980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f5ef57-529e-46be-8634-0635eb7431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d8102-ec7d-431a-9b3e-eea98fa55c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ae228e-8c9b-47be-9102-3c7d875f67c8}" ma:internalName="TaxCatchAll" ma:showField="CatchAllData" ma:web="a38d8102-ec7d-431a-9b3e-eea98fa55c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8d8102-ec7d-431a-9b3e-eea98fa55cb0" xsi:nil="true"/>
    <lcf76f155ced4ddcb4097134ff3c332f xmlns="6937cc8c-1f4a-44f5-9146-5731ed98062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850B2-75C0-48C0-BDFC-D98B058F5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7cc8c-1f4a-44f5-9146-5731ed980629"/>
    <ds:schemaRef ds:uri="a38d8102-ec7d-431a-9b3e-eea98fa55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774A5E-13EA-4453-ABD2-7F64BD9A9986}">
  <ds:schemaRefs>
    <ds:schemaRef ds:uri="http://schemas.microsoft.com/office/2006/metadata/properties"/>
    <ds:schemaRef ds:uri="http://schemas.microsoft.com/office/infopath/2007/PartnerControls"/>
    <ds:schemaRef ds:uri="a38d8102-ec7d-431a-9b3e-eea98fa55cb0"/>
    <ds:schemaRef ds:uri="6937cc8c-1f4a-44f5-9146-5731ed980629"/>
  </ds:schemaRefs>
</ds:datastoreItem>
</file>

<file path=customXml/itemProps3.xml><?xml version="1.0" encoding="utf-8"?>
<ds:datastoreItem xmlns:ds="http://schemas.openxmlformats.org/officeDocument/2006/customXml" ds:itemID="{519D4A30-E6BC-49D5-9809-57C0E7316C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2023-10-22T23:39:16Z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0x010100632CC4E7B4504D459CC9A7D0F420EF40</vt:lpwstr>
  </property>
  <property fmtid="{D5CDD505-2E9C-101B-9397-08002B2CF9AE}" pid="3" name="MSIP_Label_bf6fef03-d487-4433-8e43-6b81c0a1b7be_Enabled">
    <vt:lpwstr>true</vt:lpwstr>
  </property>
  <property fmtid="{D5CDD505-2E9C-101B-9397-08002B2CF9AE}" pid="4" name="MSIP_Label_bf6fef03-d487-4433-8e43-6b81c0a1b7be_SetDate">
    <vt:lpwstr>2023-10-22T23:39:16Z</vt:lpwstr>
  </property>
  <property fmtid="{D5CDD505-2E9C-101B-9397-08002B2CF9AE}" pid="5" name="MSIP_Label_bf6fef03-d487-4433-8e43-6b81c0a1b7be_Method">
    <vt:lpwstr>Standard</vt:lpwstr>
  </property>
  <property fmtid="{D5CDD505-2E9C-101B-9397-08002B2CF9AE}" pid="6" name="MSIP_Label_bf6fef03-d487-4433-8e43-6b81c0a1b7be_Name">
    <vt:lpwstr>Unclassified</vt:lpwstr>
  </property>
  <property fmtid="{D5CDD505-2E9C-101B-9397-08002B2CF9AE}" pid="7" name="MSIP_Label_bf6fef03-d487-4433-8e43-6b81c0a1b7be_SiteId">
    <vt:lpwstr>1daf5147-a543-4707-a2fb-2acf0b2a3936</vt:lpwstr>
  </property>
  <property fmtid="{D5CDD505-2E9C-101B-9397-08002B2CF9AE}" pid="8" name="MSIP_Label_bf6fef03-d487-4433-8e43-6b81c0a1b7be_ActionId">
    <vt:lpwstr>b4a47984-b72b-49a2-89d7-e764961ae90b</vt:lpwstr>
  </property>
  <property fmtid="{D5CDD505-2E9C-101B-9397-08002B2CF9AE}" pid="9" name="MSIP_Label_bf6fef03-d487-4433-8e43-6b81c0a1b7be_ContentBits">
    <vt:lpwstr>0</vt:lpwstr>
  </property>
  <property fmtid="{D5CDD505-2E9C-101B-9397-08002B2CF9AE}" pid="10" name="MediaServiceImageTags">
    <vt:lpwstr/>
  </property>
</Properties>
</file>