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1FA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3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7AAB69-6880-85DC-177B-F84880865C8C}"/>
              </a:ext>
            </a:extLst>
          </p:cNvPr>
          <p:cNvSpPr/>
          <p:nvPr userDrawn="1"/>
        </p:nvSpPr>
        <p:spPr>
          <a:xfrm>
            <a:off x="143675" y="107812"/>
            <a:ext cx="14832000" cy="21168000"/>
          </a:xfrm>
          <a:prstGeom prst="rect">
            <a:avLst/>
          </a:prstGeom>
          <a:gradFill flip="none" rotWithShape="1">
            <a:gsLst>
              <a:gs pos="56000">
                <a:srgbClr val="66D9FF"/>
              </a:gs>
              <a:gs pos="20000">
                <a:srgbClr val="99E6FF"/>
              </a:gs>
              <a:gs pos="74000">
                <a:srgbClr val="33CCFF"/>
              </a:gs>
              <a:gs pos="0">
                <a:srgbClr val="DDF7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84BBC-A2D3-129E-91DD-0EDCDD8EA91B}"/>
              </a:ext>
            </a:extLst>
          </p:cNvPr>
          <p:cNvSpPr/>
          <p:nvPr userDrawn="1"/>
        </p:nvSpPr>
        <p:spPr>
          <a:xfrm>
            <a:off x="253999" y="203200"/>
            <a:ext cx="14605001" cy="684306"/>
          </a:xfrm>
          <a:prstGeom prst="rect">
            <a:avLst/>
          </a:prstGeom>
          <a:gradFill>
            <a:gsLst>
              <a:gs pos="83000">
                <a:srgbClr val="002E8A"/>
              </a:gs>
              <a:gs pos="0">
                <a:schemeClr val="tx1">
                  <a:lumMod val="65000"/>
                  <a:lumOff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/>
              <a:t>CIB Doctoral School - AUBEA 2025 International Conference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A842F2-03D2-62E9-7E30-1742A75A574D}"/>
              </a:ext>
            </a:extLst>
          </p:cNvPr>
          <p:cNvSpPr/>
          <p:nvPr userDrawn="1"/>
        </p:nvSpPr>
        <p:spPr>
          <a:xfrm>
            <a:off x="253999" y="20718049"/>
            <a:ext cx="14605001" cy="462376"/>
          </a:xfrm>
          <a:prstGeom prst="rect">
            <a:avLst/>
          </a:prstGeom>
          <a:gradFill>
            <a:gsLst>
              <a:gs pos="83000">
                <a:srgbClr val="002E8A"/>
              </a:gs>
              <a:gs pos="0">
                <a:schemeClr val="tx1">
                  <a:lumMod val="65000"/>
                  <a:lumOff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 b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5D058B-925B-664F-5D2C-7B3BDD43BED9}"/>
              </a:ext>
            </a:extLst>
          </p:cNvPr>
          <p:cNvSpPr/>
          <p:nvPr userDrawn="1"/>
        </p:nvSpPr>
        <p:spPr>
          <a:xfrm>
            <a:off x="253999" y="3944983"/>
            <a:ext cx="14605000" cy="16550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 descr="White text on a black background&#10;&#10;AI-generated content may be incorrect.">
            <a:extLst>
              <a:ext uri="{FF2B5EF4-FFF2-40B4-BE49-F238E27FC236}">
                <a16:creationId xmlns:a16="http://schemas.microsoft.com/office/drawing/2014/main" id="{5E2DEDB2-7637-0DB1-47B3-9A1C0A454B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73271"/>
          <a:stretch/>
        </p:blipFill>
        <p:spPr>
          <a:xfrm>
            <a:off x="13628590" y="3011222"/>
            <a:ext cx="1230410" cy="903503"/>
          </a:xfrm>
          <a:prstGeom prst="rect">
            <a:avLst/>
          </a:prstGeom>
        </p:spPr>
      </p:pic>
      <p:pic>
        <p:nvPicPr>
          <p:cNvPr id="16" name="Picture 15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37A1D999-AE60-3AD9-0428-38613D1DFA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1" y="2806503"/>
            <a:ext cx="1918780" cy="113848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9EDC142-7921-136B-7996-1F5B32E140BC}"/>
              </a:ext>
            </a:extLst>
          </p:cNvPr>
          <p:cNvGrpSpPr/>
          <p:nvPr userDrawn="1"/>
        </p:nvGrpSpPr>
        <p:grpSpPr>
          <a:xfrm>
            <a:off x="5892550" y="1109994"/>
            <a:ext cx="3327898" cy="403898"/>
            <a:chOff x="5678253" y="1016364"/>
            <a:chExt cx="3327898" cy="403898"/>
          </a:xfrm>
        </p:grpSpPr>
        <p:pic>
          <p:nvPicPr>
            <p:cNvPr id="13" name="Picture 12" descr="A black background with white text&#10;&#10;AI-generated content may be incorrect.">
              <a:extLst>
                <a:ext uri="{FF2B5EF4-FFF2-40B4-BE49-F238E27FC236}">
                  <a16:creationId xmlns:a16="http://schemas.microsoft.com/office/drawing/2014/main" id="{E996189E-867A-AF2F-35DD-20A43095B2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08" b="46028"/>
            <a:stretch/>
          </p:blipFill>
          <p:spPr>
            <a:xfrm>
              <a:off x="6179859" y="1029509"/>
              <a:ext cx="1295139" cy="370021"/>
            </a:xfrm>
            <a:prstGeom prst="rect">
              <a:avLst/>
            </a:prstGeom>
          </p:spPr>
        </p:pic>
        <p:pic>
          <p:nvPicPr>
            <p:cNvPr id="15" name="Picture 14" descr="A black background with white text&#10;&#10;AI-generated content may be incorrect.">
              <a:extLst>
                <a:ext uri="{FF2B5EF4-FFF2-40B4-BE49-F238E27FC236}">
                  <a16:creationId xmlns:a16="http://schemas.microsoft.com/office/drawing/2014/main" id="{78C40BF9-86F0-C5D4-3EF2-D84D061022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37" t="68059"/>
            <a:stretch/>
          </p:blipFill>
          <p:spPr>
            <a:xfrm>
              <a:off x="7509828" y="1084820"/>
              <a:ext cx="1496323" cy="248079"/>
            </a:xfrm>
            <a:prstGeom prst="rect">
              <a:avLst/>
            </a:prstGeom>
          </p:spPr>
        </p:pic>
        <p:pic>
          <p:nvPicPr>
            <p:cNvPr id="20" name="Picture 19" descr="A logo with white text&#10;&#10;AI-generated content may be incorrect.">
              <a:extLst>
                <a:ext uri="{FF2B5EF4-FFF2-40B4-BE49-F238E27FC236}">
                  <a16:creationId xmlns:a16="http://schemas.microsoft.com/office/drawing/2014/main" id="{372F77E9-83F8-BBD6-E6DC-3EF445F366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47" t="1" r="17550" b="41528"/>
            <a:stretch/>
          </p:blipFill>
          <p:spPr>
            <a:xfrm>
              <a:off x="5678253" y="1016364"/>
              <a:ext cx="501606" cy="403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208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16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881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21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03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37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01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313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94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8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34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69973-767C-4D04-927F-D9568EE68C07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2D2758-5F26-4F37-9DE6-EDFB5C594A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86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FD62AE-1B3A-FDC9-CC30-25C65F6A5544}"/>
              </a:ext>
            </a:extLst>
          </p:cNvPr>
          <p:cNvSpPr txBox="1"/>
          <p:nvPr/>
        </p:nvSpPr>
        <p:spPr>
          <a:xfrm>
            <a:off x="432732" y="1678836"/>
            <a:ext cx="14253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Title of your research, first letter capitalised, in 32pt-size, and center-aligned</a:t>
            </a:r>
          </a:p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(Font: Arial)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FA1B9-09A3-43D1-5B95-670169CCFD82}"/>
              </a:ext>
            </a:extLst>
          </p:cNvPr>
          <p:cNvSpPr txBox="1"/>
          <p:nvPr/>
        </p:nvSpPr>
        <p:spPr>
          <a:xfrm>
            <a:off x="3357467" y="3050274"/>
            <a:ext cx="8404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Author’s Full Name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Author’s Full Name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3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Author’s Full Name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1,2</a:t>
            </a:r>
          </a:p>
          <a:p>
            <a:pPr algn="ctr"/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 </a:t>
            </a:r>
            <a:r>
              <a:rPr lang="en-A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 (Calibri 20pt)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BFB693-C577-42B2-8AC1-BF6D6A68EC74}"/>
              </a:ext>
            </a:extLst>
          </p:cNvPr>
          <p:cNvSpPr txBox="1"/>
          <p:nvPr/>
        </p:nvSpPr>
        <p:spPr>
          <a:xfrm>
            <a:off x="1642967" y="7583268"/>
            <a:ext cx="11833412" cy="6524863"/>
          </a:xfrm>
          <a:prstGeom prst="rect">
            <a:avLst/>
          </a:prstGeom>
          <a:solidFill>
            <a:srgbClr val="DEF1FA"/>
          </a:solidFill>
        </p:spPr>
        <p:txBody>
          <a:bodyPr wrap="square" rtlCol="0">
            <a:spAutoFit/>
          </a:bodyPr>
          <a:lstStyle/>
          <a:p>
            <a:pPr marL="0" indent="0" algn="l" rtl="0" eaLnBrk="1" latinLnBrk="0" hangingPunct="1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Guidelines for the Poster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eaLnBrk="1" latinLnBrk="0" hangingPunct="1">
              <a:buNone/>
            </a:pPr>
            <a:b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Structure of Content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appropriate section headings (e.g., Introduction, Research Methodology, Results, Conclusion, Acknowledgments).</a:t>
            </a:r>
            <a:b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eaLnBrk="1" latinLnBrk="0" hangingPunct="1">
              <a:buNone/>
            </a:pP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Formatting Requirements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NOT </a:t>
            </a:r>
            <a:r>
              <a:rPr lang="en-AU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the slide master.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The poster must be </a:t>
            </a: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A2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 size; therefore, the template dimensions should not be altered.</a:t>
            </a:r>
            <a:endParaRPr lang="en-AU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DO NOT 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alter the position, alignment, or font of the title and author information.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Maintain the current font sizes for the title and author information, if possible.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DO NOT 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modify the position, alignment, font, or font size of the presenter’s contact information below.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The minimum font size for any text on the poster should be </a:t>
            </a: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16pt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 to ensure readability. 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Use the available white space effectively to present your content. 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Remove this instruction box before finalising the poster.</a:t>
            </a:r>
          </a:p>
          <a:p>
            <a:pPr algn="l" rtl="0" eaLnBrk="1" latinLnBrk="0" hangingPunct="1"/>
            <a:br>
              <a:rPr lang="en-AU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AU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 Recommendations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concise, well-structured text and visuals to ensure clarity.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</a:rPr>
              <a:t>Maintain consistent font styles and sizes across all sections.</a:t>
            </a:r>
          </a:p>
          <a:p>
            <a:pPr marL="342900" indent="-342900" algn="l" rtl="0" eaLnBrk="1" latinLnBrk="0" hangingPunct="1">
              <a:buFont typeface="Wingdings" panose="05000000000000000000" pitchFamily="2" charset="2"/>
              <a:buChar char="§"/>
            </a:pPr>
            <a:r>
              <a:rPr lang="en-AU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Incorporate high-resolution images and graphs to enhance the professional appearance. </a:t>
            </a:r>
            <a:br>
              <a:rPr lang="en-AU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787D1-B580-399B-F6F1-06E9BA87BDAA}"/>
              </a:ext>
            </a:extLst>
          </p:cNvPr>
          <p:cNvSpPr txBox="1"/>
          <p:nvPr/>
        </p:nvSpPr>
        <p:spPr>
          <a:xfrm>
            <a:off x="3671368" y="20742685"/>
            <a:ext cx="777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Presenter Email Address and Affiliation (Center-aligned, Calibri 18pt)</a:t>
            </a:r>
            <a:endParaRPr lang="en-A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3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230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Nethmin Pilanawithana</dc:creator>
  <cp:lastModifiedBy>Nethmin.Pilanawithana</cp:lastModifiedBy>
  <cp:revision>9</cp:revision>
  <dcterms:created xsi:type="dcterms:W3CDTF">2025-05-08T03:42:40Z</dcterms:created>
  <dcterms:modified xsi:type="dcterms:W3CDTF">2025-05-08T06:40:22Z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6fef03-d487-4433-8e43-6b81c0a1b7be_Enabled">
    <vt:lpwstr>true</vt:lpwstr>
  </property>
  <property fmtid="{D5CDD505-2E9C-101B-9397-08002B2CF9AE}" pid="3" name="MSIP_Label_bf6fef03-d487-4433-8e43-6b81c0a1b7be_SetDate">
    <vt:lpwstr>2025-05-08T06:40:14Z</vt:lpwstr>
  </property>
  <property fmtid="{D5CDD505-2E9C-101B-9397-08002B2CF9AE}" pid="4" name="MSIP_Label_bf6fef03-d487-4433-8e43-6b81c0a1b7be_Method">
    <vt:lpwstr>Standard</vt:lpwstr>
  </property>
  <property fmtid="{D5CDD505-2E9C-101B-9397-08002B2CF9AE}" pid="5" name="MSIP_Label_bf6fef03-d487-4433-8e43-6b81c0a1b7be_Name">
    <vt:lpwstr>Unclassified</vt:lpwstr>
  </property>
  <property fmtid="{D5CDD505-2E9C-101B-9397-08002B2CF9AE}" pid="6" name="MSIP_Label_bf6fef03-d487-4433-8e43-6b81c0a1b7be_SiteId">
    <vt:lpwstr>1daf5147-a543-4707-a2fb-2acf0b2a3936</vt:lpwstr>
  </property>
  <property fmtid="{D5CDD505-2E9C-101B-9397-08002B2CF9AE}" pid="7" name="MSIP_Label_bf6fef03-d487-4433-8e43-6b81c0a1b7be_ActionId">
    <vt:lpwstr>729104d2-1ed6-4470-85c7-a949618d9c1c</vt:lpwstr>
  </property>
  <property fmtid="{D5CDD505-2E9C-101B-9397-08002B2CF9AE}" pid="8" name="MSIP_Label_bf6fef03-d487-4433-8e43-6b81c0a1b7be_ContentBits">
    <vt:lpwstr>0</vt:lpwstr>
  </property>
  <property fmtid="{D5CDD505-2E9C-101B-9397-08002B2CF9AE}" pid="9" name="MSIP_Label_bf6fef03-d487-4433-8e43-6b81c0a1b7be_Tag">
    <vt:lpwstr>10, 3, 0, 1</vt:lpwstr>
  </property>
</Properties>
</file>