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119350" cy="213836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F1FA"/>
    <a:srgbClr val="002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34" d="100"/>
          <a:sy n="34" d="100"/>
        </p:scale>
        <p:origin x="32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3499590"/>
            <a:ext cx="12851448" cy="7444669"/>
          </a:xfrm>
        </p:spPr>
        <p:txBody>
          <a:bodyPr anchor="b"/>
          <a:lstStyle>
            <a:lvl1pPr algn="ctr"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11231355"/>
            <a:ext cx="11339513" cy="5162758"/>
          </a:xfrm>
        </p:spPr>
        <p:txBody>
          <a:bodyPr/>
          <a:lstStyle>
            <a:lvl1pPr marL="0" indent="0" algn="ctr">
              <a:buNone/>
              <a:defRPr sz="3968"/>
            </a:lvl1pPr>
            <a:lvl2pPr marL="755980" indent="0" algn="ctr">
              <a:buNone/>
              <a:defRPr sz="3307"/>
            </a:lvl2pPr>
            <a:lvl3pPr marL="1511960" indent="0" algn="ctr">
              <a:buNone/>
              <a:defRPr sz="2976"/>
            </a:lvl3pPr>
            <a:lvl4pPr marL="2267941" indent="0" algn="ctr">
              <a:buNone/>
              <a:defRPr sz="2646"/>
            </a:lvl4pPr>
            <a:lvl5pPr marL="3023921" indent="0" algn="ctr">
              <a:buNone/>
              <a:defRPr sz="2646"/>
            </a:lvl5pPr>
            <a:lvl6pPr marL="3779901" indent="0" algn="ctr">
              <a:buNone/>
              <a:defRPr sz="2646"/>
            </a:lvl6pPr>
            <a:lvl7pPr marL="4535881" indent="0" algn="ctr">
              <a:buNone/>
              <a:defRPr sz="2646"/>
            </a:lvl7pPr>
            <a:lvl8pPr marL="5291861" indent="0" algn="ctr">
              <a:buNone/>
              <a:defRPr sz="2646"/>
            </a:lvl8pPr>
            <a:lvl9pPr marL="6047842" indent="0" algn="ctr">
              <a:buNone/>
              <a:defRPr sz="264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7AAB69-6880-85DC-177B-F84880865C8C}"/>
              </a:ext>
            </a:extLst>
          </p:cNvPr>
          <p:cNvSpPr/>
          <p:nvPr userDrawn="1"/>
        </p:nvSpPr>
        <p:spPr>
          <a:xfrm>
            <a:off x="143675" y="107812"/>
            <a:ext cx="14832000" cy="21168000"/>
          </a:xfrm>
          <a:prstGeom prst="rect">
            <a:avLst/>
          </a:prstGeom>
          <a:gradFill flip="none" rotWithShape="1">
            <a:gsLst>
              <a:gs pos="56000">
                <a:srgbClr val="66D9FF"/>
              </a:gs>
              <a:gs pos="20000">
                <a:srgbClr val="99E6FF"/>
              </a:gs>
              <a:gs pos="74000">
                <a:srgbClr val="33CCFF"/>
              </a:gs>
              <a:gs pos="0">
                <a:srgbClr val="DDF7FF"/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AA84BBC-A2D3-129E-91DD-0EDCDD8EA91B}"/>
              </a:ext>
            </a:extLst>
          </p:cNvPr>
          <p:cNvSpPr/>
          <p:nvPr userDrawn="1"/>
        </p:nvSpPr>
        <p:spPr>
          <a:xfrm>
            <a:off x="253999" y="203200"/>
            <a:ext cx="14605001" cy="684306"/>
          </a:xfrm>
          <a:prstGeom prst="rect">
            <a:avLst/>
          </a:prstGeom>
          <a:gradFill>
            <a:gsLst>
              <a:gs pos="83000">
                <a:srgbClr val="002E8A"/>
              </a:gs>
              <a:gs pos="0">
                <a:schemeClr val="tx1">
                  <a:lumMod val="65000"/>
                  <a:lumOff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800" b="1" dirty="0"/>
              <a:t>CIB Doctoral School - AUBEA 2025 International Conference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CA842F2-03D2-62E9-7E30-1742A75A574D}"/>
              </a:ext>
            </a:extLst>
          </p:cNvPr>
          <p:cNvSpPr/>
          <p:nvPr userDrawn="1"/>
        </p:nvSpPr>
        <p:spPr>
          <a:xfrm>
            <a:off x="253999" y="20718049"/>
            <a:ext cx="14605001" cy="462376"/>
          </a:xfrm>
          <a:prstGeom prst="rect">
            <a:avLst/>
          </a:prstGeom>
          <a:gradFill>
            <a:gsLst>
              <a:gs pos="83000">
                <a:srgbClr val="002E8A"/>
              </a:gs>
              <a:gs pos="0">
                <a:schemeClr val="tx1">
                  <a:lumMod val="65000"/>
                  <a:lumOff val="3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b="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55D058B-925B-664F-5D2C-7B3BDD43BED9}"/>
              </a:ext>
            </a:extLst>
          </p:cNvPr>
          <p:cNvSpPr/>
          <p:nvPr userDrawn="1"/>
        </p:nvSpPr>
        <p:spPr>
          <a:xfrm>
            <a:off x="253999" y="3944983"/>
            <a:ext cx="14605000" cy="165505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1" name="Picture 10" descr="White text on a black background&#10;&#10;AI-generated content may be incorrect.">
            <a:extLst>
              <a:ext uri="{FF2B5EF4-FFF2-40B4-BE49-F238E27FC236}">
                <a16:creationId xmlns:a16="http://schemas.microsoft.com/office/drawing/2014/main" id="{5E2DEDB2-7637-0DB1-47B3-9A1C0A454B9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73271"/>
          <a:stretch/>
        </p:blipFill>
        <p:spPr>
          <a:xfrm>
            <a:off x="13628590" y="3011222"/>
            <a:ext cx="1230410" cy="903503"/>
          </a:xfrm>
          <a:prstGeom prst="rect">
            <a:avLst/>
          </a:prstGeom>
        </p:spPr>
      </p:pic>
      <p:pic>
        <p:nvPicPr>
          <p:cNvPr id="16" name="Picture 15" descr="A white text on a black background&#10;&#10;AI-generated content may be incorrect.">
            <a:extLst>
              <a:ext uri="{FF2B5EF4-FFF2-40B4-BE49-F238E27FC236}">
                <a16:creationId xmlns:a16="http://schemas.microsoft.com/office/drawing/2014/main" id="{37A1D999-AE60-3AD9-0428-38613D1DFA2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561" y="2806503"/>
            <a:ext cx="1918780" cy="1138480"/>
          </a:xfrm>
          <a:prstGeom prst="rect">
            <a:avLst/>
          </a:prstGeom>
        </p:spPr>
      </p:pic>
      <p:grpSp>
        <p:nvGrpSpPr>
          <p:cNvPr id="23" name="Group 22">
            <a:extLst>
              <a:ext uri="{FF2B5EF4-FFF2-40B4-BE49-F238E27FC236}">
                <a16:creationId xmlns:a16="http://schemas.microsoft.com/office/drawing/2014/main" id="{69EDC142-7921-136B-7996-1F5B32E140BC}"/>
              </a:ext>
            </a:extLst>
          </p:cNvPr>
          <p:cNvGrpSpPr/>
          <p:nvPr userDrawn="1"/>
        </p:nvGrpSpPr>
        <p:grpSpPr>
          <a:xfrm>
            <a:off x="5892550" y="1109994"/>
            <a:ext cx="3327898" cy="403898"/>
            <a:chOff x="5678253" y="1016364"/>
            <a:chExt cx="3327898" cy="403898"/>
          </a:xfrm>
        </p:grpSpPr>
        <p:pic>
          <p:nvPicPr>
            <p:cNvPr id="13" name="Picture 12" descr="A black background with white text&#10;&#10;AI-generated content may be incorrect.">
              <a:extLst>
                <a:ext uri="{FF2B5EF4-FFF2-40B4-BE49-F238E27FC236}">
                  <a16:creationId xmlns:a16="http://schemas.microsoft.com/office/drawing/2014/main" id="{E996189E-867A-AF2F-35DD-20A43095B20D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208" b="46028"/>
            <a:stretch/>
          </p:blipFill>
          <p:spPr>
            <a:xfrm>
              <a:off x="6179859" y="1029509"/>
              <a:ext cx="1295139" cy="370021"/>
            </a:xfrm>
            <a:prstGeom prst="rect">
              <a:avLst/>
            </a:prstGeom>
          </p:spPr>
        </p:pic>
        <p:pic>
          <p:nvPicPr>
            <p:cNvPr id="15" name="Picture 14" descr="A black background with white text&#10;&#10;AI-generated content may be incorrect.">
              <a:extLst>
                <a:ext uri="{FF2B5EF4-FFF2-40B4-BE49-F238E27FC236}">
                  <a16:creationId xmlns:a16="http://schemas.microsoft.com/office/drawing/2014/main" id="{78C40BF9-86F0-C5D4-3EF2-D84D061022E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2937" t="68059"/>
            <a:stretch/>
          </p:blipFill>
          <p:spPr>
            <a:xfrm>
              <a:off x="7509828" y="1084820"/>
              <a:ext cx="1496323" cy="248079"/>
            </a:xfrm>
            <a:prstGeom prst="rect">
              <a:avLst/>
            </a:prstGeom>
          </p:spPr>
        </p:pic>
        <p:pic>
          <p:nvPicPr>
            <p:cNvPr id="20" name="Picture 19" descr="A logo with white text&#10;&#10;AI-generated content may be incorrect.">
              <a:extLst>
                <a:ext uri="{FF2B5EF4-FFF2-40B4-BE49-F238E27FC236}">
                  <a16:creationId xmlns:a16="http://schemas.microsoft.com/office/drawing/2014/main" id="{372F77E9-83F8-BBD6-E6DC-3EF445F366F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747" t="1" r="17550" b="41528"/>
            <a:stretch/>
          </p:blipFill>
          <p:spPr>
            <a:xfrm>
              <a:off x="5678253" y="1016364"/>
              <a:ext cx="501606" cy="40389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12083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516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1138480"/>
            <a:ext cx="3260110" cy="1812163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1138480"/>
            <a:ext cx="9591338" cy="181216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881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1321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5331063"/>
            <a:ext cx="13040439" cy="8894992"/>
          </a:xfrm>
        </p:spPr>
        <p:txBody>
          <a:bodyPr anchor="b"/>
          <a:lstStyle>
            <a:lvl1pPr>
              <a:defRPr sz="99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14310205"/>
            <a:ext cx="13040439" cy="4677666"/>
          </a:xfrm>
        </p:spPr>
        <p:txBody>
          <a:bodyPr/>
          <a:lstStyle>
            <a:lvl1pPr marL="0" indent="0">
              <a:buNone/>
              <a:defRPr sz="3968">
                <a:solidFill>
                  <a:schemeClr val="tx1">
                    <a:tint val="82000"/>
                  </a:schemeClr>
                </a:solidFill>
              </a:defRPr>
            </a:lvl1pPr>
            <a:lvl2pPr marL="755980" indent="0">
              <a:buNone/>
              <a:defRPr sz="3307">
                <a:solidFill>
                  <a:schemeClr val="tx1">
                    <a:tint val="82000"/>
                  </a:schemeClr>
                </a:solidFill>
              </a:defRPr>
            </a:lvl2pPr>
            <a:lvl3pPr marL="1511960" indent="0">
              <a:buNone/>
              <a:defRPr sz="2976">
                <a:solidFill>
                  <a:schemeClr val="tx1">
                    <a:tint val="82000"/>
                  </a:schemeClr>
                </a:solidFill>
              </a:defRPr>
            </a:lvl3pPr>
            <a:lvl4pPr marL="226794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4pPr>
            <a:lvl5pPr marL="302392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5pPr>
            <a:lvl6pPr marL="377990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6pPr>
            <a:lvl7pPr marL="453588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7pPr>
            <a:lvl8pPr marL="5291861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8pPr>
            <a:lvl9pPr marL="6047842" indent="0">
              <a:buNone/>
              <a:defRPr sz="2646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6403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5692400"/>
            <a:ext cx="6425724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5692400"/>
            <a:ext cx="6425724" cy="1356771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8237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138485"/>
            <a:ext cx="13040439" cy="413317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5241960"/>
            <a:ext cx="63961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7810963"/>
            <a:ext cx="6396193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5241960"/>
            <a:ext cx="6427693" cy="2569003"/>
          </a:xfrm>
        </p:spPr>
        <p:txBody>
          <a:bodyPr anchor="b"/>
          <a:lstStyle>
            <a:lvl1pPr marL="0" indent="0">
              <a:buNone/>
              <a:defRPr sz="3968" b="1"/>
            </a:lvl1pPr>
            <a:lvl2pPr marL="755980" indent="0">
              <a:buNone/>
              <a:defRPr sz="3307" b="1"/>
            </a:lvl2pPr>
            <a:lvl3pPr marL="1511960" indent="0">
              <a:buNone/>
              <a:defRPr sz="2976" b="1"/>
            </a:lvl3pPr>
            <a:lvl4pPr marL="2267941" indent="0">
              <a:buNone/>
              <a:defRPr sz="2646" b="1"/>
            </a:lvl4pPr>
            <a:lvl5pPr marL="3023921" indent="0">
              <a:buNone/>
              <a:defRPr sz="2646" b="1"/>
            </a:lvl5pPr>
            <a:lvl6pPr marL="3779901" indent="0">
              <a:buNone/>
              <a:defRPr sz="2646" b="1"/>
            </a:lvl6pPr>
            <a:lvl7pPr marL="4535881" indent="0">
              <a:buNone/>
              <a:defRPr sz="2646" b="1"/>
            </a:lvl7pPr>
            <a:lvl8pPr marL="5291861" indent="0">
              <a:buNone/>
              <a:defRPr sz="2646" b="1"/>
            </a:lvl8pPr>
            <a:lvl9pPr marL="6047842" indent="0">
              <a:buNone/>
              <a:defRPr sz="264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7810963"/>
            <a:ext cx="6427693" cy="114887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12017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93131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5994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3078850"/>
            <a:ext cx="7654171" cy="15196234"/>
          </a:xfrm>
        </p:spPr>
        <p:txBody>
          <a:bodyPr/>
          <a:lstStyle>
            <a:lvl1pPr>
              <a:defRPr sz="5291"/>
            </a:lvl1pPr>
            <a:lvl2pPr>
              <a:defRPr sz="4630"/>
            </a:lvl2pPr>
            <a:lvl3pPr>
              <a:defRPr sz="3968"/>
            </a:lvl3pPr>
            <a:lvl4pPr>
              <a:defRPr sz="3307"/>
            </a:lvl4pPr>
            <a:lvl5pPr>
              <a:defRPr sz="3307"/>
            </a:lvl5pPr>
            <a:lvl6pPr>
              <a:defRPr sz="3307"/>
            </a:lvl6pPr>
            <a:lvl7pPr>
              <a:defRPr sz="3307"/>
            </a:lvl7pPr>
            <a:lvl8pPr>
              <a:defRPr sz="3307"/>
            </a:lvl8pPr>
            <a:lvl9pPr>
              <a:defRPr sz="3307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6861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1425575"/>
            <a:ext cx="4876384" cy="4989513"/>
          </a:xfrm>
        </p:spPr>
        <p:txBody>
          <a:bodyPr anchor="b"/>
          <a:lstStyle>
            <a:lvl1pPr>
              <a:defRPr sz="529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3078850"/>
            <a:ext cx="7654171" cy="15196234"/>
          </a:xfrm>
        </p:spPr>
        <p:txBody>
          <a:bodyPr anchor="t"/>
          <a:lstStyle>
            <a:lvl1pPr marL="0" indent="0">
              <a:buNone/>
              <a:defRPr sz="5291"/>
            </a:lvl1pPr>
            <a:lvl2pPr marL="755980" indent="0">
              <a:buNone/>
              <a:defRPr sz="4630"/>
            </a:lvl2pPr>
            <a:lvl3pPr marL="1511960" indent="0">
              <a:buNone/>
              <a:defRPr sz="3968"/>
            </a:lvl3pPr>
            <a:lvl4pPr marL="2267941" indent="0">
              <a:buNone/>
              <a:defRPr sz="3307"/>
            </a:lvl4pPr>
            <a:lvl5pPr marL="3023921" indent="0">
              <a:buNone/>
              <a:defRPr sz="3307"/>
            </a:lvl5pPr>
            <a:lvl6pPr marL="3779901" indent="0">
              <a:buNone/>
              <a:defRPr sz="3307"/>
            </a:lvl6pPr>
            <a:lvl7pPr marL="4535881" indent="0">
              <a:buNone/>
              <a:defRPr sz="3307"/>
            </a:lvl7pPr>
            <a:lvl8pPr marL="5291861" indent="0">
              <a:buNone/>
              <a:defRPr sz="3307"/>
            </a:lvl8pPr>
            <a:lvl9pPr marL="6047842" indent="0">
              <a:buNone/>
              <a:defRPr sz="330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6415088"/>
            <a:ext cx="4876384" cy="11884743"/>
          </a:xfrm>
        </p:spPr>
        <p:txBody>
          <a:bodyPr/>
          <a:lstStyle>
            <a:lvl1pPr marL="0" indent="0">
              <a:buNone/>
              <a:defRPr sz="2646"/>
            </a:lvl1pPr>
            <a:lvl2pPr marL="755980" indent="0">
              <a:buNone/>
              <a:defRPr sz="2315"/>
            </a:lvl2pPr>
            <a:lvl3pPr marL="1511960" indent="0">
              <a:buNone/>
              <a:defRPr sz="1984"/>
            </a:lvl3pPr>
            <a:lvl4pPr marL="2267941" indent="0">
              <a:buNone/>
              <a:defRPr sz="1654"/>
            </a:lvl4pPr>
            <a:lvl5pPr marL="3023921" indent="0">
              <a:buNone/>
              <a:defRPr sz="1654"/>
            </a:lvl5pPr>
            <a:lvl6pPr marL="3779901" indent="0">
              <a:buNone/>
              <a:defRPr sz="1654"/>
            </a:lvl6pPr>
            <a:lvl7pPr marL="4535881" indent="0">
              <a:buNone/>
              <a:defRPr sz="1654"/>
            </a:lvl7pPr>
            <a:lvl8pPr marL="5291861" indent="0">
              <a:buNone/>
              <a:defRPr sz="1654"/>
            </a:lvl8pPr>
            <a:lvl9pPr marL="6047842" indent="0">
              <a:buNone/>
              <a:defRPr sz="165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1342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1138485"/>
            <a:ext cx="13040439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5692400"/>
            <a:ext cx="13040439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B369973-767C-4D04-927F-D9568EE68C07}" type="datetimeFigureOut">
              <a:rPr lang="en-AU" smtClean="0"/>
              <a:t>8/05/2025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19819457"/>
            <a:ext cx="5102781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19819457"/>
            <a:ext cx="340185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84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72D2758-5F26-4F37-9DE6-EDFB5C594A7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865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511960" rtl="0" eaLnBrk="1" latinLnBrk="0" hangingPunct="1">
        <a:lnSpc>
          <a:spcPct val="90000"/>
        </a:lnSpc>
        <a:spcBef>
          <a:spcPct val="0"/>
        </a:spcBef>
        <a:buNone/>
        <a:defRPr sz="72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90" indent="-377990" algn="l" defTabSz="1511960" rtl="0" eaLnBrk="1" latinLnBrk="0" hangingPunct="1">
        <a:lnSpc>
          <a:spcPct val="90000"/>
        </a:lnSpc>
        <a:spcBef>
          <a:spcPts val="1654"/>
        </a:spcBef>
        <a:buFont typeface="Arial" panose="020B0604020202020204" pitchFamily="34" charset="0"/>
        <a:buChar char="•"/>
        <a:defRPr sz="4630" kern="1200">
          <a:solidFill>
            <a:schemeClr val="tx1"/>
          </a:solidFill>
          <a:latin typeface="+mn-lt"/>
          <a:ea typeface="+mn-ea"/>
          <a:cs typeface="+mn-cs"/>
        </a:defRPr>
      </a:lvl1pPr>
      <a:lvl2pPr marL="1133970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968" kern="1200">
          <a:solidFill>
            <a:schemeClr val="tx1"/>
          </a:solidFill>
          <a:latin typeface="+mn-lt"/>
          <a:ea typeface="+mn-ea"/>
          <a:cs typeface="+mn-cs"/>
        </a:defRPr>
      </a:lvl2pPr>
      <a:lvl3pPr marL="188995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3307" kern="1200">
          <a:solidFill>
            <a:schemeClr val="tx1"/>
          </a:solidFill>
          <a:latin typeface="+mn-lt"/>
          <a:ea typeface="+mn-ea"/>
          <a:cs typeface="+mn-cs"/>
        </a:defRPr>
      </a:lvl3pPr>
      <a:lvl4pPr marL="264593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40191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415789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913871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66985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425832" indent="-377990" algn="l" defTabSz="1511960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5598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2pPr>
      <a:lvl3pPr marL="1511960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3pPr>
      <a:lvl4pPr marL="226794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4pPr>
      <a:lvl5pPr marL="302392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5pPr>
      <a:lvl6pPr marL="377990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6pPr>
      <a:lvl7pPr marL="453588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7pPr>
      <a:lvl8pPr marL="5291861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8pPr>
      <a:lvl9pPr marL="6047842" algn="l" defTabSz="1511960" rtl="0" eaLnBrk="1" latinLnBrk="0" hangingPunct="1">
        <a:defRPr sz="297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3FD62AE-1B3A-FDC9-CC30-25C65F6A5544}"/>
              </a:ext>
            </a:extLst>
          </p:cNvPr>
          <p:cNvSpPr txBox="1"/>
          <p:nvPr/>
        </p:nvSpPr>
        <p:spPr>
          <a:xfrm>
            <a:off x="432732" y="1678836"/>
            <a:ext cx="142538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Title of your research, first letter capitalised, in 32pt-size, and center-aligned</a:t>
            </a:r>
          </a:p>
          <a:p>
            <a:pPr algn="ctr"/>
            <a:r>
              <a:rPr lang="en-AU" sz="3200" dirty="0">
                <a:latin typeface="Arial" panose="020B0604020202020204" pitchFamily="34" charset="0"/>
                <a:cs typeface="Arial" panose="020B0604020202020204" pitchFamily="34" charset="0"/>
              </a:rPr>
              <a:t>(Font: Arial)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7FA1B9-09A3-43D1-5B95-670169CCFD82}"/>
              </a:ext>
            </a:extLst>
          </p:cNvPr>
          <p:cNvSpPr txBox="1"/>
          <p:nvPr/>
        </p:nvSpPr>
        <p:spPr>
          <a:xfrm>
            <a:off x="3357467" y="3050274"/>
            <a:ext cx="840441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Author’s Full Name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nd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Author’s Full Name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3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rd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Author’s Full Name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1,2</a:t>
            </a:r>
          </a:p>
          <a:p>
            <a:pPr algn="ctr"/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Affiliation </a:t>
            </a:r>
            <a:r>
              <a:rPr lang="en-AU" sz="2000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n-A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Affiliation (Calibri 20pt)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8BFB693-C577-42B2-8AC1-BF6D6A68EC74}"/>
              </a:ext>
            </a:extLst>
          </p:cNvPr>
          <p:cNvSpPr txBox="1"/>
          <p:nvPr/>
        </p:nvSpPr>
        <p:spPr>
          <a:xfrm>
            <a:off x="1642967" y="7583268"/>
            <a:ext cx="11833412" cy="6524863"/>
          </a:xfrm>
          <a:prstGeom prst="rect">
            <a:avLst/>
          </a:prstGeom>
          <a:solidFill>
            <a:srgbClr val="DEF1FA"/>
          </a:solidFill>
        </p:spPr>
        <p:txBody>
          <a:bodyPr wrap="square" rtlCol="0">
            <a:spAutoFit/>
          </a:bodyPr>
          <a:lstStyle/>
          <a:p>
            <a:pPr marL="0" indent="0" algn="l" rtl="0" eaLnBrk="1" latinLnBrk="0" hangingPunct="1">
              <a:buNone/>
            </a:pPr>
            <a:r>
              <a:rPr lang="en-US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Guidelines for the Poster</a:t>
            </a: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eaLnBrk="1" latinLnBrk="0" hangingPunct="1">
              <a:buNone/>
            </a:pPr>
            <a:b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Structure of Content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Include appropriate section headings (e.g., Introduction, Research Methodology, Results, Conclusion, Acknowledgments).</a:t>
            </a:r>
            <a:br>
              <a:rPr lang="en-US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US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0" indent="0" algn="l" rtl="0" eaLnBrk="1" latinLnBrk="0" hangingPunct="1">
              <a:buNone/>
            </a:pPr>
            <a:r>
              <a:rPr lang="en-US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Formatting Requirements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b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DO NOT </a:t>
            </a:r>
            <a:r>
              <a:rPr lang="en-AU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modify the slide master.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The poster must be </a:t>
            </a:r>
            <a:r>
              <a:rPr lang="en-AU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A2</a:t>
            </a: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 size; therefore, the template dimensions should not be altered.</a:t>
            </a:r>
            <a:endParaRPr lang="en-AU" sz="200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DO NOT </a:t>
            </a: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alter the position, alignment, or font of the title and author information.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Maintain the current font sizes for the title and author information, if possible.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DO NOT </a:t>
            </a: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modify the position, alignment, font, or font size of the presenter’s contact information below.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The minimum font size for any text on the poster should be </a:t>
            </a:r>
            <a:r>
              <a:rPr lang="en-AU" sz="2000" b="1" dirty="0">
                <a:solidFill>
                  <a:srgbClr val="000000"/>
                </a:solidFill>
                <a:latin typeface="Calibri" panose="020F0502020204030204" pitchFamily="34" charset="0"/>
              </a:rPr>
              <a:t>16pt</a:t>
            </a: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 to ensure readability. 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Use the available white space effectively to present your content. 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Remove this instruction box before finalising the poster.</a:t>
            </a:r>
          </a:p>
          <a:p>
            <a:pPr algn="l" rtl="0" eaLnBrk="1" latinLnBrk="0" hangingPunct="1"/>
            <a:br>
              <a:rPr lang="en-AU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en-AU" sz="2000" i="1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General Recommendations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Use concise, well-structured text and visuals to ensure clarity.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latin typeface="Calibri" panose="020F0502020204030204" pitchFamily="34" charset="0"/>
              </a:rPr>
              <a:t>Maintain consistent font styles and sizes across all sections.</a:t>
            </a:r>
          </a:p>
          <a:p>
            <a:pPr marL="342900" indent="-342900" algn="l" rtl="0" eaLnBrk="1" latinLnBrk="0" hangingPunct="1">
              <a:buFont typeface="Wingdings" panose="05000000000000000000" pitchFamily="2" charset="2"/>
              <a:buChar char="§"/>
            </a:pPr>
            <a:r>
              <a:rPr lang="en-AU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Incorporate high-resolution images and graphs to enhance the professional appearance. </a:t>
            </a:r>
            <a:br>
              <a:rPr lang="en-AU" sz="200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6A787D1-B580-399B-F6F1-06E9BA87BDAA}"/>
              </a:ext>
            </a:extLst>
          </p:cNvPr>
          <p:cNvSpPr txBox="1"/>
          <p:nvPr/>
        </p:nvSpPr>
        <p:spPr>
          <a:xfrm>
            <a:off x="3671368" y="20742685"/>
            <a:ext cx="7776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>
                <a:solidFill>
                  <a:srgbClr val="FFFFFF"/>
                </a:solidFill>
                <a:effectLst/>
                <a:latin typeface="Calibri" panose="020F0502020204030204" pitchFamily="34" charset="0"/>
              </a:rPr>
              <a:t>Presenter Email Address and Affiliation (Center-aligned, Calibri 18pt)</a:t>
            </a:r>
            <a:endParaRPr lang="en-AU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98332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230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Wingdings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Nethmin Pilanawithana</dc:creator>
  <cp:lastModifiedBy>Nethmin.Pilanawithana</cp:lastModifiedBy>
  <cp:revision>9</cp:revision>
  <dcterms:created xsi:type="dcterms:W3CDTF">2025-05-08T03:42:40Z</dcterms:created>
  <dcterms:modified xsi:type="dcterms:W3CDTF">2025-05-08T06:40:22Z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bf6fef03-d487-4433-8e43-6b81c0a1b7be_Enabled">
    <vt:lpwstr>true</vt:lpwstr>
  </property>
  <property fmtid="{D5CDD505-2E9C-101B-9397-08002B2CF9AE}" pid="3" name="MSIP_Label_bf6fef03-d487-4433-8e43-6b81c0a1b7be_SetDate">
    <vt:lpwstr>2025-05-08T06:40:14Z</vt:lpwstr>
  </property>
  <property fmtid="{D5CDD505-2E9C-101B-9397-08002B2CF9AE}" pid="4" name="MSIP_Label_bf6fef03-d487-4433-8e43-6b81c0a1b7be_Method">
    <vt:lpwstr>Standard</vt:lpwstr>
  </property>
  <property fmtid="{D5CDD505-2E9C-101B-9397-08002B2CF9AE}" pid="5" name="MSIP_Label_bf6fef03-d487-4433-8e43-6b81c0a1b7be_Name">
    <vt:lpwstr>Unclassified</vt:lpwstr>
  </property>
  <property fmtid="{D5CDD505-2E9C-101B-9397-08002B2CF9AE}" pid="6" name="MSIP_Label_bf6fef03-d487-4433-8e43-6b81c0a1b7be_SiteId">
    <vt:lpwstr>1daf5147-a543-4707-a2fb-2acf0b2a3936</vt:lpwstr>
  </property>
  <property fmtid="{D5CDD505-2E9C-101B-9397-08002B2CF9AE}" pid="7" name="MSIP_Label_bf6fef03-d487-4433-8e43-6b81c0a1b7be_ActionId">
    <vt:lpwstr>729104d2-1ed6-4470-85c7-a949618d9c1c</vt:lpwstr>
  </property>
  <property fmtid="{D5CDD505-2E9C-101B-9397-08002B2CF9AE}" pid="8" name="MSIP_Label_bf6fef03-d487-4433-8e43-6b81c0a1b7be_ContentBits">
    <vt:lpwstr>0</vt:lpwstr>
  </property>
  <property fmtid="{D5CDD505-2E9C-101B-9397-08002B2CF9AE}" pid="9" name="MSIP_Label_bf6fef03-d487-4433-8e43-6b81c0a1b7be_Tag">
    <vt:lpwstr>10, 3, 0, 1</vt:lpwstr>
  </property>
</Properties>
</file>